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B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34DA8-AEA4-CF41-9353-75513F2060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Git Clone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A4448A-33ED-AF4B-8EF6-0A7B6852A5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ko-KR" dirty="0" err="1"/>
              <a:t>Konkuk</a:t>
            </a:r>
            <a:r>
              <a:rPr kumimoji="1" lang="en-US" altLang="ko-KR" dirty="0"/>
              <a:t> University, Department of Computer Science/Software</a:t>
            </a:r>
          </a:p>
          <a:p>
            <a:r>
              <a:rPr kumimoji="1" lang="en-US" altLang="ko-KR" dirty="0"/>
              <a:t>Jason. HW. Kang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691916-E9BA-2244-B8C7-544E7E1E0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757" y="1212477"/>
            <a:ext cx="1717902" cy="7173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046D18-FEB6-004D-BD6D-16F8FD705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417" y="2335427"/>
            <a:ext cx="2948583" cy="24473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76A6B8-20E9-6E44-8426-497D12A90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796" y="655802"/>
            <a:ext cx="4023514" cy="128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61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Contents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0753B-3B43-D640-B663-8F10B33BE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1. Friendly with Command line!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2. JUST-DO-IT: Clone sample repository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3. Understanding cloning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4. Other cloning options on command line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6906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sz="2800" dirty="0"/>
              <a:t>The </a:t>
            </a:r>
            <a:r>
              <a:rPr kumimoji="1" lang="en-US" altLang="ko-KR" sz="2800" dirty="0" err="1"/>
              <a:t>Commandline</a:t>
            </a:r>
            <a:br>
              <a:rPr kumimoji="1" lang="en-US" altLang="ko-KR" dirty="0"/>
            </a:br>
            <a:r>
              <a:rPr kumimoji="1" lang="en-US" altLang="ko-KR" sz="1600" dirty="0"/>
              <a:t>(Friendly with Command Line!)</a:t>
            </a:r>
            <a:endParaRPr kumimoji="1" lang="ko-KR" altLang="en-US" sz="1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0753B-3B43-D640-B663-8F10B33BE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755" y="606406"/>
            <a:ext cx="7315200" cy="51743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Command line </a:t>
            </a:r>
            <a:r>
              <a:rPr kumimoji="1" lang="en-US" altLang="ko-KR" dirty="0" err="1"/>
              <a:t>usally</a:t>
            </a:r>
            <a:r>
              <a:rPr kumimoji="1" lang="en-US" altLang="ko-KR" dirty="0"/>
              <a:t> look like this(macOS):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614717-C3FD-6146-A376-360C978D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755" y="1123837"/>
            <a:ext cx="7856431" cy="495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86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sz="2800" dirty="0"/>
              <a:t>The </a:t>
            </a:r>
            <a:r>
              <a:rPr kumimoji="1" lang="en-US" altLang="ko-KR" sz="2800" dirty="0" err="1"/>
              <a:t>Commandline</a:t>
            </a:r>
            <a:br>
              <a:rPr kumimoji="1" lang="en-US" altLang="ko-KR" dirty="0"/>
            </a:br>
            <a:r>
              <a:rPr kumimoji="1" lang="en-US" altLang="ko-KR" sz="1600" dirty="0"/>
              <a:t>(Friendly with Command Line!)</a:t>
            </a:r>
            <a:endParaRPr kumimoji="1" lang="ko-KR" altLang="en-US" sz="1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0753B-3B43-D640-B663-8F10B33BE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755" y="606406"/>
            <a:ext cx="7315200" cy="51743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Command line </a:t>
            </a:r>
            <a:r>
              <a:rPr kumimoji="1" lang="en-US" altLang="ko-KR" dirty="0" err="1"/>
              <a:t>usally</a:t>
            </a:r>
            <a:r>
              <a:rPr kumimoji="1" lang="en-US" altLang="ko-KR" dirty="0"/>
              <a:t> look like this(Windows 10):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17F549-448E-234F-B267-EE1356381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492" y="1327860"/>
            <a:ext cx="7074463" cy="439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96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sz="2800" dirty="0"/>
              <a:t>The </a:t>
            </a:r>
            <a:r>
              <a:rPr kumimoji="1" lang="en-US" altLang="ko-KR" sz="2800" dirty="0" err="1"/>
              <a:t>Commandline</a:t>
            </a:r>
            <a:br>
              <a:rPr kumimoji="1" lang="en-US" altLang="ko-KR" dirty="0"/>
            </a:br>
            <a:r>
              <a:rPr kumimoji="1" lang="en-US" altLang="ko-KR" sz="1600" dirty="0"/>
              <a:t>(Friendly with Command Line!)</a:t>
            </a:r>
            <a:endParaRPr kumimoji="1" lang="ko-KR" altLang="en-US" sz="1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0753B-3B43-D640-B663-8F10B33BE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755" y="606406"/>
            <a:ext cx="7315200" cy="51743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Command line </a:t>
            </a:r>
            <a:r>
              <a:rPr kumimoji="1" lang="en-US" altLang="ko-KR" dirty="0" err="1"/>
              <a:t>usally</a:t>
            </a:r>
            <a:r>
              <a:rPr kumimoji="1" lang="en-US" altLang="ko-KR" dirty="0"/>
              <a:t> look like this(Ubuntu):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E91AF5-E2F0-AD44-88F4-17CC044FA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377" y="1241232"/>
            <a:ext cx="7277578" cy="471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2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sz="2800" dirty="0"/>
              <a:t>The </a:t>
            </a:r>
            <a:r>
              <a:rPr kumimoji="1" lang="en-US" altLang="ko-KR" sz="2800" dirty="0" err="1"/>
              <a:t>Commandline</a:t>
            </a:r>
            <a:br>
              <a:rPr kumimoji="1" lang="en-US" altLang="ko-KR" dirty="0"/>
            </a:br>
            <a:r>
              <a:rPr kumimoji="1" lang="en-US" altLang="ko-KR" sz="1600" dirty="0"/>
              <a:t>(Friendly with Command Line!)</a:t>
            </a:r>
            <a:endParaRPr kumimoji="1" lang="ko-KR" altLang="en-US" sz="16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FA625C-A747-B84D-B725-08F0FDC9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Each OS/Shell(Command Prompt) has unique command line sets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Normally default shell on macOS/ubuntu shares most command line(Bash)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Windows has different command line sets except for “cd”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5306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pPr algn="ctr"/>
            <a:r>
              <a:rPr kumimoji="1" lang="en-US" altLang="ko-KR" sz="2800" dirty="0"/>
              <a:t>The </a:t>
            </a:r>
            <a:r>
              <a:rPr kumimoji="1" lang="en-US" altLang="ko-KR" sz="2800" dirty="0" err="1"/>
              <a:t>Commandline</a:t>
            </a:r>
            <a:br>
              <a:rPr kumimoji="1" lang="en-US" altLang="ko-KR" dirty="0"/>
            </a:br>
            <a:r>
              <a:rPr kumimoji="1" lang="en-US" altLang="ko-KR" sz="1600" dirty="0"/>
              <a:t>(Must-Needed Command: cd)</a:t>
            </a:r>
            <a:endParaRPr kumimoji="1" lang="ko-KR" altLang="en-US" sz="16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FA625C-A747-B84D-B725-08F0FDC9C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06629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cd: Synonym for “Change Directory”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Usage: “cd &lt;PATH_TO_DIRECTORY&gt;”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908F3C-E4D3-A044-A042-47BF065F2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034514"/>
            <a:ext cx="6550376" cy="409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6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pPr algn="ctr"/>
            <a:r>
              <a:rPr kumimoji="1" lang="en-US" altLang="ko-KR" sz="2800" dirty="0"/>
              <a:t>JUST-DO-IT!</a:t>
            </a:r>
            <a:br>
              <a:rPr kumimoji="1" lang="en-US" altLang="ko-KR" sz="2800" dirty="0"/>
            </a:br>
            <a:r>
              <a:rPr kumimoji="1" lang="en-US" altLang="ko-KR" sz="1600" dirty="0"/>
              <a:t>(Cloning: Brief)</a:t>
            </a:r>
            <a:endParaRPr kumimoji="1" lang="ko-KR" altLang="en-US" sz="1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E5E2837-56CD-E44C-B0C1-3EA1B49AB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Last part of instructions/lecture, we created new empty repository on </a:t>
            </a:r>
            <a:r>
              <a:rPr kumimoji="1" lang="en-US" altLang="ko-KR" dirty="0" err="1"/>
              <a:t>github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Now we are going to clone it to somewhere in your device(it’s your choice!)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4377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pPr algn="ctr"/>
            <a:r>
              <a:rPr kumimoji="1" lang="en-US" altLang="ko-KR" sz="2800"/>
              <a:t>JUST-DO-IT!</a:t>
            </a:r>
            <a:br>
              <a:rPr kumimoji="1" lang="en-US" altLang="ko-KR" sz="2800"/>
            </a:br>
            <a:r>
              <a:rPr kumimoji="1" lang="en-US" altLang="ko-KR" sz="1600"/>
              <a:t>(Cloning:CMD)</a:t>
            </a:r>
            <a:endParaRPr kumimoji="1" lang="ko-KR" altLang="en-US" sz="16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E5E2837-56CD-E44C-B0C1-3EA1B49AB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9694" y="542099"/>
            <a:ext cx="7315200" cy="11634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/>
              <a:t>$cd &lt;to wherever you want&gt;</a:t>
            </a:r>
          </a:p>
          <a:p>
            <a:pPr>
              <a:lnSpc>
                <a:spcPct val="150000"/>
              </a:lnSpc>
            </a:pPr>
            <a:r>
              <a:rPr kumimoji="1" lang="en-US" altLang="ko-KR"/>
              <a:t>git clone https://github.com/your-id/your-repository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DC9B20-93A0-FC44-9806-6709BD2C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970" y="1884478"/>
            <a:ext cx="6690648" cy="422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15241"/>
      </p:ext>
    </p:extLst>
  </p:cSld>
  <p:clrMapOvr>
    <a:masterClrMapping/>
  </p:clrMapOvr>
</p:sld>
</file>

<file path=ppt/theme/theme1.xml><?xml version="1.0" encoding="utf-8"?>
<a:theme xmlns:a="http://schemas.openxmlformats.org/drawingml/2006/main" name="틀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2458</TotalTime>
  <Words>193</Words>
  <Application>Microsoft Macintosh PowerPoint</Application>
  <PresentationFormat>와이드스크린</PresentationFormat>
  <Paragraphs>27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Corbel</vt:lpstr>
      <vt:lpstr>Wingdings 2</vt:lpstr>
      <vt:lpstr>틀</vt:lpstr>
      <vt:lpstr>Git Clone</vt:lpstr>
      <vt:lpstr>Contents</vt:lpstr>
      <vt:lpstr>The Commandline (Friendly with Command Line!)</vt:lpstr>
      <vt:lpstr>The Commandline (Friendly with Command Line!)</vt:lpstr>
      <vt:lpstr>The Commandline (Friendly with Command Line!)</vt:lpstr>
      <vt:lpstr>The Commandline (Friendly with Command Line!)</vt:lpstr>
      <vt:lpstr>The Commandline (Must-Needed Command: cd)</vt:lpstr>
      <vt:lpstr>JUST-DO-IT! (Cloning: Brief)</vt:lpstr>
      <vt:lpstr>JUST-DO-IT! (Cloning:CMD)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GIT</dc:title>
  <dc:creator>강현우</dc:creator>
  <cp:lastModifiedBy>강현우</cp:lastModifiedBy>
  <cp:revision>148</cp:revision>
  <dcterms:created xsi:type="dcterms:W3CDTF">2019-07-10T16:23:47Z</dcterms:created>
  <dcterms:modified xsi:type="dcterms:W3CDTF">2019-07-16T05:44:16Z</dcterms:modified>
</cp:coreProperties>
</file>